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100"/>
    <a:srgbClr val="CFB70D"/>
    <a:srgbClr val="D2B504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3609B-CC83-426E-82A3-A73A3377FF2A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2216D-0D19-4F16-99DE-17C525DD5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2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2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7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4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2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9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5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E402-2EFC-4D19-A650-6E3F5204814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4F1E-78B9-4D62-97ED-2AD4DC219EB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1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340" y="1596776"/>
            <a:ext cx="4668137" cy="434369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407" y="5552412"/>
            <a:ext cx="2775199" cy="1166935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2895942" y="5540430"/>
            <a:ext cx="5480450" cy="59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9141111" y="244528"/>
            <a:ext cx="2725950" cy="10246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круглений прямокутник 6"/>
          <p:cNvSpPr/>
          <p:nvPr/>
        </p:nvSpPr>
        <p:spPr>
          <a:xfrm rot="10800000">
            <a:off x="325472" y="5131381"/>
            <a:ext cx="2791944" cy="68603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320923" y="272300"/>
            <a:ext cx="2724520" cy="153623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</a:t>
            </a:r>
            <a:endParaRPr lang="ru-RU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6275462" y="5584033"/>
            <a:ext cx="2629842" cy="113531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289135" y="2664257"/>
            <a:ext cx="2809785" cy="14567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</a:t>
            </a:r>
            <a:endParaRPr lang="ru-RU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9132836" y="2779085"/>
            <a:ext cx="2735751" cy="266105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</a:t>
            </a:r>
            <a:endParaRPr lang="ru-RU" dirty="0"/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7310123" y="4506038"/>
            <a:ext cx="1529758" cy="92271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08098" y="4211837"/>
            <a:ext cx="2809318" cy="75555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</a:t>
            </a:r>
            <a:endParaRPr lang="ru-RU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3263031" y="5562231"/>
            <a:ext cx="2769847" cy="11789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опрацьовано </a:t>
            </a:r>
            <a:r>
              <a:rPr lang="uk-UA" sz="1600" b="1" dirty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uk-UA" sz="1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 щодо видачі ордерів на проведення планового/аварійного </a:t>
            </a:r>
            <a:r>
              <a:rPr lang="uk-UA" sz="14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розриття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0818" y="5728710"/>
            <a:ext cx="251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опрацьовано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 щодо видачі дозволів на порушення об’єктів благоустрою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1353" y="2628903"/>
            <a:ext cx="272982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рішення  виконавчого комітету Запорізької міської ради про усунення наслідків порушень Типових правил благоустрою території населеного пункту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1111" y="5609669"/>
            <a:ext cx="2399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поточний середній  та поточний дрібний ремонти на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улицях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7306647" y="4448589"/>
            <a:ext cx="15332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укладено </a:t>
            </a:r>
          </a:p>
          <a:p>
            <a:pPr algn="ctr"/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19 083,7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м²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асфальтного покриття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186" y="4200460"/>
            <a:ext cx="2558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відремонтовано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оглядових колодязі  та елементів зливових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каналізацій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2334" y="5174230"/>
            <a:ext cx="2266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прибрано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незаконних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 конструкцій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3573" y="399874"/>
            <a:ext cx="263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опрацьовано та надано відповіді на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звернень з питань розміщення засобів пересувної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дрібнороздрібної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торгівельної мережі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836" y="1393140"/>
            <a:ext cx="2710609" cy="129765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 flipH="1">
            <a:off x="9442586" y="1417865"/>
            <a:ext cx="2400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опрацьовано 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укладено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 на право користування місцем для здійснення підприємницької діяльності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51" y="211151"/>
            <a:ext cx="2859464" cy="102523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873" y="237543"/>
            <a:ext cx="2965359" cy="159125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56" y="1290617"/>
            <a:ext cx="2859464" cy="128396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04" y="5951565"/>
            <a:ext cx="2795414" cy="76944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flipH="1">
            <a:off x="3396183" y="343906"/>
            <a:ext cx="270638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«Інспекція з благоустрою міста Запоріжжя» ЗМР  склала  більше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 щодо адміністративних правопорушень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 flipV="1">
            <a:off x="303704" y="1295813"/>
            <a:ext cx="27211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засідань робочої групи для визначення зон та відведення місць для здійснення підприємницької діяльності на яких розглянуто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0800000" flipV="1">
            <a:off x="496179" y="5944153"/>
            <a:ext cx="2544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забезпечено прибирання більше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таксофонів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0800000" flipV="1">
            <a:off x="9272863" y="2878503"/>
            <a:ext cx="24102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 з амброзією: </a:t>
            </a:r>
          </a:p>
          <a:p>
            <a:pPr marL="285750" indent="-285750">
              <a:buFontTx/>
              <a:buChar char="-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забезпечено розробку  та розміщення на сайті ЗМР  карти розповсюдження амброзії;</a:t>
            </a:r>
          </a:p>
          <a:p>
            <a:pPr marL="285750" indent="-285750">
              <a:buFontTx/>
              <a:buChar char="-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опрацьовано макет інформаційного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бігборду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забезпечено зйомку відео ролику щодо  важливості боротьби з амброзією.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60628" y="247364"/>
            <a:ext cx="26049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 з національною поліцією Запорізької області прибрано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розукомплектовану машину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3282272" y="4448590"/>
            <a:ext cx="1736989" cy="90469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4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269430" y="4382536"/>
            <a:ext cx="170979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прибрано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незаконних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МАФів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елементів благоустрою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325472" y="234840"/>
            <a:ext cx="25704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забезпечено перевірку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ЗАПОРІЖЖЯ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TOLOKA FESTIVAL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більш ніж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640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локаціях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22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200</Words>
  <Application>Microsoft Office PowerPoint</Application>
  <PresentationFormat>Широкий екран</PresentationFormat>
  <Paragraphs>26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Сіромах Дар'я Федорівна</dc:creator>
  <cp:lastModifiedBy>Казанцева Ольга Петрівна</cp:lastModifiedBy>
  <cp:revision>36</cp:revision>
  <cp:lastPrinted>2023-05-31T06:19:17Z</cp:lastPrinted>
  <dcterms:created xsi:type="dcterms:W3CDTF">2023-05-29T07:19:31Z</dcterms:created>
  <dcterms:modified xsi:type="dcterms:W3CDTF">2023-05-31T06:24:58Z</dcterms:modified>
</cp:coreProperties>
</file>